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7920-2B84-4E76-AEEC-5613854BA6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C2B9-2F8E-43D6-AEE1-EFF4F9FAB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695325"/>
            <a:ext cx="832485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68389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3810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CSO Teleconference</a:t>
            </a:r>
          </a:p>
          <a:p>
            <a:pPr algn="ctr"/>
            <a:r>
              <a:rPr lang="en-US" sz="2800" b="1" dirty="0" smtClean="0"/>
              <a:t>16 July 2012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743200" y="3200400"/>
            <a:ext cx="3657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04107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…………………………………………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600075"/>
            <a:ext cx="806767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396630"/>
          <a:ext cx="7128521" cy="5140720"/>
        </p:xfrm>
        <a:graphic>
          <a:graphicData uri="http://schemas.openxmlformats.org/drawingml/2006/table">
            <a:tbl>
              <a:tblPr/>
              <a:tblGrid>
                <a:gridCol w="2279589"/>
                <a:gridCol w="753949"/>
                <a:gridCol w="842651"/>
                <a:gridCol w="875173"/>
                <a:gridCol w="863346"/>
                <a:gridCol w="1513813"/>
              </a:tblGrid>
              <a:tr h="1581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Community-Wide Cookout 3 June 2012 Financial  Report</a:t>
                      </a:r>
                    </a:p>
                  </a:txBody>
                  <a:tcPr marL="6621" marR="6621" marT="6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Income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Date Rec'd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Amount Rec'd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AMOUNT PAID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REMARKS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Balance Forward From Spring Fling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17-May-12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$2,971.00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Advanced Ticket Sales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$564.00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188 Tickets @ $3 each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Ticket Sales at the Admission Table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$117.00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39 Tickets @ $3 each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Donations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Subtotal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Arial"/>
                        </a:rPr>
                        <a:t>$683.00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Arial"/>
                        </a:rPr>
                        <a:t>$3,654.00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Expenses</a:t>
                      </a:r>
                    </a:p>
                  </a:txBody>
                  <a:tcPr marL="6621" marR="6621" marT="6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DATE PAID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AMOUNT DUE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AMOUNT PAID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$3,654.00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REMARKS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Rental Fee Tents and Chairs 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31-May-12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$381.68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$381.68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$3,272.32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latin typeface="Arial"/>
                        </a:rPr>
                        <a:t>2 </a:t>
                      </a:r>
                      <a:r>
                        <a:rPr lang="fr-FR" sz="1100" b="0" i="0" u="none" strike="noStrike" dirty="0" err="1">
                          <a:latin typeface="Arial"/>
                        </a:rPr>
                        <a:t>ea</a:t>
                      </a:r>
                      <a:r>
                        <a:rPr lang="fr-FR" sz="1100" b="0" i="0" u="none" strike="noStrike" dirty="0">
                          <a:latin typeface="Arial"/>
                        </a:rPr>
                        <a:t>. 20' X 20' Pole </a:t>
                      </a:r>
                      <a:r>
                        <a:rPr lang="fr-FR" sz="1100" b="0" i="0" u="none" strike="noStrike" dirty="0" err="1">
                          <a:latin typeface="Arial"/>
                        </a:rPr>
                        <a:t>Tents</a:t>
                      </a:r>
                      <a:r>
                        <a:rPr lang="fr-FR" sz="1100" b="0" i="0" u="none" strike="noStrike" dirty="0">
                          <a:latin typeface="Arial"/>
                        </a:rPr>
                        <a:t>-- - </a:t>
                      </a:r>
                      <a:r>
                        <a:rPr lang="fr-FR" sz="1100" b="0" i="0" u="none" strike="noStrike" dirty="0" err="1">
                          <a:latin typeface="Arial"/>
                        </a:rPr>
                        <a:t>Big</a:t>
                      </a:r>
                      <a:r>
                        <a:rPr lang="fr-FR" sz="1100" b="0" i="0" u="none" strike="noStrike" dirty="0">
                          <a:latin typeface="Arial"/>
                        </a:rPr>
                        <a:t> T </a:t>
                      </a:r>
                      <a:r>
                        <a:rPr lang="fr-FR" sz="1100" b="0" i="0" u="none" strike="noStrike" dirty="0" err="1">
                          <a:latin typeface="Arial"/>
                        </a:rPr>
                        <a:t>Tents</a:t>
                      </a:r>
                      <a:endParaRPr lang="fr-FR" sz="110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Food, Sodas and Supplies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28-May-12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$384.41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$384.41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$2,887.91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 - SAMS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Potato Salad, Cookies, etc.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$101.89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$240.00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$2,647.91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 - Walmart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Ice and Water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31-May-12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$80.00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$80.00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$2,567.91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Walter McCullum - Masons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Fried Chicken - 250 pieces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$184.02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$184.02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$2,383.89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Walmart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Corn on the Cob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$40.00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$40.00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$2,343.89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Lisa Smith - OES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Baked Beans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$45.00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$45.00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$2,298.89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Lance Bighems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Trash Boxes and Paper Towels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$16.45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$16.45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$2,282.44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Home Depot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Face Painting for the Kids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3-Jun-12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$50.00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$50.00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$2,232.44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Sarah  Moreno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$0.00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$2,232.44</a:t>
                      </a: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$1,283.45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$1,421.56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1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Arial"/>
                        </a:rPr>
                        <a:t>$2,232.44</a:t>
                      </a: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867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621" marR="6621" marT="6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" y="1019175"/>
            <a:ext cx="76104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230</Words>
  <Application>Microsoft Office PowerPoint</Application>
  <PresentationFormat>On-screen Show (4:3)</PresentationFormat>
  <Paragraphs>115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2012-07-16T23:50:55Z</dcterms:created>
  <dcterms:modified xsi:type="dcterms:W3CDTF">2012-10-04T11:42:01Z</dcterms:modified>
</cp:coreProperties>
</file>