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D9F-4F8F-4235-A7A0-9A4E33C408AF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EAC0-6DF6-4F83-BD65-81A8300EB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D9F-4F8F-4235-A7A0-9A4E33C408AF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EAC0-6DF6-4F83-BD65-81A8300EB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D9F-4F8F-4235-A7A0-9A4E33C408AF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EAC0-6DF6-4F83-BD65-81A8300EB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D9F-4F8F-4235-A7A0-9A4E33C408AF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EAC0-6DF6-4F83-BD65-81A8300EB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D9F-4F8F-4235-A7A0-9A4E33C408AF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EAC0-6DF6-4F83-BD65-81A8300EB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D9F-4F8F-4235-A7A0-9A4E33C408AF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EAC0-6DF6-4F83-BD65-81A8300EB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D9F-4F8F-4235-A7A0-9A4E33C408AF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EAC0-6DF6-4F83-BD65-81A8300EB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D9F-4F8F-4235-A7A0-9A4E33C408AF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EAC0-6DF6-4F83-BD65-81A8300EB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D9F-4F8F-4235-A7A0-9A4E33C408AF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EAC0-6DF6-4F83-BD65-81A8300EB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D9F-4F8F-4235-A7A0-9A4E33C408AF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EAC0-6DF6-4F83-BD65-81A8300EB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D9F-4F8F-4235-A7A0-9A4E33C408AF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EAC0-6DF6-4F83-BD65-81A8300EB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3BD9F-4F8F-4235-A7A0-9A4E33C408AF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8EAC0-6DF6-4F83-BD65-81A8300EB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600200"/>
            <a:ext cx="8001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Sign-in .........................................................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Welcome &amp; Opening Prayer………….…….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Agenda Items: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1.  Purpose of meeting: BHM 2015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2.  Facts----WWWWW &amp; HM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3.  Discuss/Vote on Entertainment and Guest Speaker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4.  Review &amp; Confirm Areas of Responsibility/Commitment  </a:t>
            </a:r>
          </a:p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5.  Issue Event Tickets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Way Ahead: Next Meeting(s)……</a:t>
            </a:r>
            <a:r>
              <a:rPr lang="en-US" b="1" dirty="0" smtClean="0"/>
              <a:t> 14 Jan 2015</a:t>
            </a:r>
            <a:endParaRPr lang="en-US" dirty="0"/>
          </a:p>
          <a:p>
            <a:pPr lvl="1"/>
            <a:r>
              <a:rPr lang="en-US" b="1" dirty="0"/>
              <a:t>4 Feb 2015---Pre-execution meeting… turn-in ticket money and unsold tickets.</a:t>
            </a:r>
            <a:endParaRPr lang="en-US" dirty="0"/>
          </a:p>
          <a:p>
            <a:pPr lvl="1"/>
            <a:r>
              <a:rPr lang="en-US" b="1" dirty="0"/>
              <a:t>7  Feb 2015---CSO’s 4</a:t>
            </a:r>
            <a:r>
              <a:rPr lang="en-US" b="1" baseline="30000" dirty="0"/>
              <a:t>th</a:t>
            </a:r>
            <a:r>
              <a:rPr lang="en-US" b="1" dirty="0"/>
              <a:t> Annual Black History Month Program.</a:t>
            </a:r>
            <a:endParaRPr lang="en-US" dirty="0"/>
          </a:p>
          <a:p>
            <a:pPr lvl="1"/>
            <a:r>
              <a:rPr lang="en-US" b="1" dirty="0"/>
              <a:t>18 Feb 2015---CSO quarterly meeting 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Closing Prayer ...........................................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152400"/>
            <a:ext cx="670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Community Service Organizations’ BLACK History Month (BHM) Planning and Coordination Meeting</a:t>
            </a:r>
          </a:p>
          <a:p>
            <a:pPr algn="ctr"/>
            <a:r>
              <a:rPr lang="en-US" b="1" dirty="0" smtClean="0"/>
              <a:t>Richard Allen Cultural Center</a:t>
            </a:r>
          </a:p>
          <a:p>
            <a:pPr algn="ctr"/>
            <a:r>
              <a:rPr lang="en-US" b="1" dirty="0" smtClean="0"/>
              <a:t>Wednesday, December 17, 2014</a:t>
            </a:r>
          </a:p>
          <a:p>
            <a:pPr algn="ctr"/>
            <a:r>
              <a:rPr lang="en-US" b="1" dirty="0" smtClean="0"/>
              <a:t> 6:30PM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9"/>
          <p:cNvSpPr txBox="1">
            <a:spLocks/>
          </p:cNvSpPr>
          <p:nvPr/>
        </p:nvSpPr>
        <p:spPr>
          <a:xfrm>
            <a:off x="304800" y="1066800"/>
            <a:ext cx="42672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Program /Protocol/Entertainment---</a:t>
            </a: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CSO XOs/DST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Find a Guest Speaker/Decide on Theme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Designate EMCEE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Create  sequence/Secure info for program/introductions etc.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Coordinate with Hospitality for VIP/entertainer seating areas.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Print Programs.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Coordinate layout of rooms with RFCC Staff (seating, podium, piano, stage and dance floor, DJ, coat check, etc.)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Get the liquor license to sell drinks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Ticket Broker---</a:t>
            </a: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APA &amp; RACC&amp;M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Distribute and account for sold and unsold tickets.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Collect money for tickets sold.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Prepare report of total sales and money received.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Coordinate with Hospitality (as required).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Food---</a:t>
            </a: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Socialite Club &amp; Les Novelettes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Coordinate with caters for meats.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Task out menu items.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Stay within the food budget.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Provide food servers.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Setup, display and serve the food.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Keep buffet line replenished, refreshed.</a:t>
            </a:r>
          </a:p>
        </p:txBody>
      </p:sp>
      <p:sp>
        <p:nvSpPr>
          <p:cNvPr id="5" name="Content Placeholder 10"/>
          <p:cNvSpPr txBox="1">
            <a:spLocks/>
          </p:cNvSpPr>
          <p:nvPr/>
        </p:nvSpPr>
        <p:spPr>
          <a:xfrm>
            <a:off x="4800600" y="1066800"/>
            <a:ext cx="4038600" cy="5791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Bar---</a:t>
            </a: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OPP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Purchase spirits and supplies.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Setup and operate bar.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Account for sales/taxes.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Recover and pack up leftover bar items.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Hospitality/Ushers/Seating/ Protocol---</a:t>
            </a: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Manage/Control Seating at the Event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Provide Ushers and Greeters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Provide People to Work the Ticket Table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Receive and seat VIPs and entertainers.</a:t>
            </a: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Sell Event</a:t>
            </a:r>
            <a:r>
              <a:rPr kumimoji="0" lang="en-US" sz="14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Tickets---</a:t>
            </a:r>
            <a:r>
              <a:rPr kumimoji="0" lang="en-US" sz="14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ALL</a:t>
            </a:r>
            <a:endParaRPr kumimoji="0" lang="en-US" sz="14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Set-up/Layout/Breakdown/Load Out –</a:t>
            </a: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DPC &amp;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(One Rep from Each Organization)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Decorate banquet tables.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Decorate guest tables.  Set-up the Venue.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BHM Exhibits</a:t>
            </a: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---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Solicit and organize organizational displays in the Women’s Room.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Publicity/Signage</a:t>
            </a: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---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Publicize event in print and social media.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Create informational signs for venue.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Raffle</a:t>
            </a: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---OES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Solicit prizes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Set-up and operate raffle table.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F73EF4E2-4BB7-403C-BBB5-04E643045C24}" type="datetime1">
              <a:rPr lang="en-US" smtClean="0"/>
              <a:pPr>
                <a:defRPr/>
              </a:pPr>
              <a:t>12/17/2014</a:t>
            </a:fld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892BBA77-C536-4240-A77D-AC748C082B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2057400" y="152400"/>
            <a:ext cx="487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BLACK HISTORY MONTH PROGRAM 2015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u="sng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Committees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388</Words>
  <Application>Microsoft Office PowerPoint</Application>
  <PresentationFormat>On-screen Show (4:3)</PresentationFormat>
  <Paragraphs>65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ronald.coaxum</cp:lastModifiedBy>
  <cp:revision>4</cp:revision>
  <dcterms:created xsi:type="dcterms:W3CDTF">2014-12-17T20:19:55Z</dcterms:created>
  <dcterms:modified xsi:type="dcterms:W3CDTF">2014-12-17T20:45:15Z</dcterms:modified>
</cp:coreProperties>
</file>