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80" autoAdjust="0"/>
  </p:normalViewPr>
  <p:slideViewPr>
    <p:cSldViewPr>
      <p:cViewPr varScale="1">
        <p:scale>
          <a:sx n="77" d="100"/>
          <a:sy n="77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5F0549-19A5-4803-BEEC-5A35C1C270F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239AE3-7552-415C-B40E-9C2D3E5DB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6981-B004-4247-BC42-D02C5F61F1BE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02F1A-734A-4142-9B61-F24975C0F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2468-F4C8-439A-94E9-61F798161C37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02F1A-734A-4142-9B61-F24975C0F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8823-CF12-4306-836F-3AED2B39D359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02F1A-734A-4142-9B61-F24975C0F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0384-18FE-4AD0-A2E8-4349551A8889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02F1A-734A-4142-9B61-F24975C0F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1C0A-478F-4B1D-9B71-0A5C2F85EE96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02F1A-734A-4142-9B61-F24975C0F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796-7DCB-403F-8106-3931A9883F3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02F1A-734A-4142-9B61-F24975C0F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83AE-92CF-44E0-9830-5D106CB5F1DC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02F1A-734A-4142-9B61-F24975C0F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1CAB-DF7D-4DE1-9D1C-1364A51A375F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02F1A-734A-4142-9B61-F24975C0F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5FC4-F24A-4D95-8C7F-9AA2B0579DFF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02F1A-734A-4142-9B61-F24975C0F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A404-3F32-4C9D-99F5-F7303817E7D2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02F1A-734A-4142-9B61-F24975C0F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2546-59A6-4D0A-A7C8-241D804AAF7F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02F1A-734A-4142-9B61-F24975C0F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2F38D-7570-4D31-9DC4-F909486E04C8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02F1A-734A-4142-9B61-F24975C0F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oann.Uitenham@us.army.mil" TargetMode="External"/><Relationship Id="rId3" Type="http://schemas.openxmlformats.org/officeDocument/2006/relationships/hyperlink" Target="mailto:greaterkcbig@gmail.com" TargetMode="External"/><Relationship Id="rId7" Type="http://schemas.openxmlformats.org/officeDocument/2006/relationships/hyperlink" Target="mailto:peaches.flucas686@gmail.com" TargetMode="External"/><Relationship Id="rId12" Type="http://schemas.openxmlformats.org/officeDocument/2006/relationships/hyperlink" Target="mailto:wilbur@kc.rr.com" TargetMode="External"/><Relationship Id="rId2" Type="http://schemas.openxmlformats.org/officeDocument/2006/relationships/hyperlink" Target="mailto:williams.joyce52@yahoo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wjonesjr@kc.rr.com" TargetMode="External"/><Relationship Id="rId11" Type="http://schemas.openxmlformats.org/officeDocument/2006/relationships/hyperlink" Target="mailto:joseph.clark@sbcglobal.net" TargetMode="External"/><Relationship Id="rId5" Type="http://schemas.openxmlformats.org/officeDocument/2006/relationships/hyperlink" Target="mailto:angiethomas817@kc.rr.com" TargetMode="External"/><Relationship Id="rId10" Type="http://schemas.openxmlformats.org/officeDocument/2006/relationships/hyperlink" Target="mailto:pmwade32@yahoo.com" TargetMode="External"/><Relationship Id="rId4" Type="http://schemas.openxmlformats.org/officeDocument/2006/relationships/hyperlink" Target="mailto:annmoss@hotmail.com" TargetMode="External"/><Relationship Id="rId9" Type="http://schemas.openxmlformats.org/officeDocument/2006/relationships/hyperlink" Target="mailto:tony.j.majors.civ@mail.mi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otegr@aol.com" TargetMode="External"/><Relationship Id="rId2" Type="http://schemas.openxmlformats.org/officeDocument/2006/relationships/hyperlink" Target="mailto:misslou1@sbcglobal.ne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Fsanchez1@kc.rr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oann.Uitenham@us.army.mil" TargetMode="External"/><Relationship Id="rId2" Type="http://schemas.openxmlformats.org/officeDocument/2006/relationships/hyperlink" Target="mailto:annsmoss@hot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6B9209-0129-41D8-989A-B8F8A24EE69E}" type="datetime1">
              <a:rPr lang="en-US" smtClean="0"/>
              <a:pPr>
                <a:defRPr/>
              </a:pPr>
              <a:t>5/6/2015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D9A64-E31A-413D-A05B-7D84D037147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-274320"/>
          <a:ext cx="8458201" cy="719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3534"/>
                <a:gridCol w="1784758"/>
                <a:gridCol w="2638338"/>
                <a:gridCol w="1241571"/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POC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Email address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Phone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Art In Motion (AIM)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Joyce Williams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hlinkClick r:id="rId2"/>
                        </a:rPr>
                        <a:t>williams.joyce52@yahoo.com</a:t>
                      </a:r>
                      <a:endParaRPr lang="en-US" sz="1400" b="1" dirty="0" smtClean="0"/>
                    </a:p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913-727-3085</a:t>
                      </a:r>
                    </a:p>
                    <a:p>
                      <a:r>
                        <a:rPr lang="en-US" sz="1400" b="1" dirty="0" smtClean="0"/>
                        <a:t>913-240-6527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Alpha Kappa</a:t>
                      </a:r>
                      <a:r>
                        <a:rPr lang="en-US" sz="1400" b="1" baseline="0" dirty="0" smtClean="0"/>
                        <a:t> Alpha (AKA)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VACANT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VACANT</a:t>
                      </a:r>
                    </a:p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VACANT</a:t>
                      </a:r>
                    </a:p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Alpha Phi Alpha  (APA)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Marion </a:t>
                      </a:r>
                      <a:r>
                        <a:rPr lang="en-US" sz="1400" b="1" dirty="0" err="1" smtClean="0"/>
                        <a:t>Wimberly</a:t>
                      </a:r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Mike Law</a:t>
                      </a:r>
                    </a:p>
                    <a:p>
                      <a:r>
                        <a:rPr lang="en-US" sz="1400" b="1" dirty="0" err="1" smtClean="0"/>
                        <a:t>Demetrick</a:t>
                      </a:r>
                      <a:r>
                        <a:rPr lang="en-US" sz="1400" b="1" dirty="0" smtClean="0"/>
                        <a:t> Thomas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alpha4life@kc.rr.com</a:t>
                      </a:r>
                    </a:p>
                    <a:p>
                      <a:r>
                        <a:rPr lang="en-US" sz="1400" b="1" dirty="0" smtClean="0"/>
                        <a:t>mikelaw1906@gmail.com</a:t>
                      </a:r>
                    </a:p>
                    <a:p>
                      <a:r>
                        <a:rPr lang="en-US" sz="1400" b="1" dirty="0" smtClean="0"/>
                        <a:t>demetrickthomas@yahoo.com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913-240-9111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Blacks In Government (BIG)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Mary Nelson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hlinkClick r:id="rId3"/>
                        </a:rPr>
                        <a:t>greaterkcbig@gmail.com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913-579-2031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Delta Sigma Theta (LAC)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Kondra</a:t>
                      </a:r>
                      <a:r>
                        <a:rPr lang="en-US" sz="1400" b="1" baseline="0" dirty="0" smtClean="0"/>
                        <a:t> Gibson-Dingle</a:t>
                      </a:r>
                      <a:endParaRPr lang="en-US" sz="1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hlinkClick r:id="rId4"/>
                        </a:rPr>
                        <a:t>kondragibson@yahoo.com</a:t>
                      </a:r>
                    </a:p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 816-783-7063</a:t>
                      </a:r>
                    </a:p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First City Riders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(Inactive)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Angie</a:t>
                      </a:r>
                      <a:r>
                        <a:rPr lang="en-US" sz="1400" b="1" baseline="0" dirty="0" smtClean="0"/>
                        <a:t> Thomas</a:t>
                      </a:r>
                      <a:endParaRPr lang="en-US" sz="1400" b="1" dirty="0" smtClean="0"/>
                    </a:p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hlinkClick r:id="rId5"/>
                        </a:rPr>
                        <a:t>angiethomas817@kc.rr.com</a:t>
                      </a:r>
                      <a:endParaRPr lang="en-US" sz="1400" b="1" dirty="0" smtClean="0"/>
                    </a:p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913-240-9561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Kappa Alpha Psi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Hank Young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Hank young711@yahoo.com</a:t>
                      </a:r>
                    </a:p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816-582-5191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Les Novelettes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Michelle Dixon</a:t>
                      </a:r>
                    </a:p>
                    <a:p>
                      <a:r>
                        <a:rPr lang="en-US" sz="1400" b="1" dirty="0" smtClean="0"/>
                        <a:t>Joyce Jones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mdixon1@kc.rr.com</a:t>
                      </a:r>
                    </a:p>
                    <a:p>
                      <a:r>
                        <a:rPr lang="en-US" sz="1400" b="1" dirty="0" smtClean="0">
                          <a:hlinkClick r:id="rId6"/>
                        </a:rPr>
                        <a:t>wjonesjr@kc.rr.com</a:t>
                      </a:r>
                      <a:r>
                        <a:rPr lang="en-US" sz="1400" b="1" dirty="0" smtClean="0"/>
                        <a:t> 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913-683-9775</a:t>
                      </a:r>
                    </a:p>
                    <a:p>
                      <a:r>
                        <a:rPr lang="en-US" sz="1400" b="1" dirty="0" smtClean="0"/>
                        <a:t>913-683-9646</a:t>
                      </a:r>
                    </a:p>
                    <a:p>
                      <a:r>
                        <a:rPr lang="en-US" sz="1400" b="1" dirty="0" smtClean="0"/>
                        <a:t>(text her)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Leavenworth Faith Communities</a:t>
                      </a:r>
                      <a:r>
                        <a:rPr lang="en-US" sz="1400" b="1" dirty="0" smtClean="0">
                          <a:latin typeface="+mn-lt"/>
                          <a:ea typeface="Calibri"/>
                        </a:rPr>
                        <a:t> First Missionary Baptist Church</a:t>
                      </a:r>
                      <a:endParaRPr lang="en-US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</a:rPr>
                        <a:t>Glimmer of Light Fellowship Ministries</a:t>
                      </a:r>
                      <a:endParaRPr lang="en-US" sz="1400" b="1" dirty="0" smtClean="0">
                        <a:latin typeface="+mn-lt"/>
                      </a:endParaRPr>
                    </a:p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795338" algn="l"/>
                          <a:tab pos="1317625" algn="l"/>
                        </a:tabLst>
                      </a:pPr>
                      <a:r>
                        <a:rPr lang="en-US" sz="1400" b="1" dirty="0" smtClean="0"/>
                        <a:t>Bobbie Flucas</a:t>
                      </a:r>
                    </a:p>
                    <a:p>
                      <a:pPr>
                        <a:tabLst>
                          <a:tab pos="795338" algn="l"/>
                          <a:tab pos="1317625" algn="l"/>
                        </a:tabLst>
                      </a:pPr>
                      <a:r>
                        <a:rPr lang="en-US" sz="1400" b="1" dirty="0" smtClean="0"/>
                        <a:t>Rev. Joann Uitenham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1317625" algn="l"/>
                        </a:tabLst>
                        <a:defRPr/>
                      </a:pPr>
                      <a:endParaRPr lang="en-US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1317625" algn="l"/>
                        </a:tabLst>
                        <a:defRPr/>
                      </a:pPr>
                      <a:r>
                        <a:rPr lang="en-US" sz="1400" b="1" dirty="0" smtClean="0"/>
                        <a:t>Rev. Tony Majors</a:t>
                      </a:r>
                    </a:p>
                    <a:p>
                      <a:pPr>
                        <a:tabLst>
                          <a:tab pos="795338" algn="l"/>
                          <a:tab pos="1317625" algn="l"/>
                        </a:tabLst>
                      </a:pP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292350" algn="l"/>
                        </a:tabLst>
                      </a:pPr>
                      <a:r>
                        <a:rPr lang="en-US" sz="1400" b="1" dirty="0" smtClean="0">
                          <a:hlinkClick r:id="rId7"/>
                        </a:rPr>
                        <a:t>peaches.flucas686@gmail.com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smtClean="0">
                          <a:hlinkClick r:id="rId8"/>
                        </a:rPr>
                        <a:t>Joann.Uitenham@us.army.mil</a:t>
                      </a:r>
                      <a:endParaRPr lang="en-US" sz="14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92350" algn="l"/>
                        </a:tabLst>
                        <a:defRPr/>
                      </a:pPr>
                      <a:endParaRPr lang="en-US" sz="1400" b="1" dirty="0" smtClean="0">
                        <a:latin typeface="+mn-lt"/>
                        <a:ea typeface="Calibri"/>
                        <a:hlinkClick r:id="rId9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92350" algn="l"/>
                        </a:tabLst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hlinkClick r:id="rId9"/>
                        </a:rPr>
                        <a:t>tony.j.majors.civ@mail.mil</a:t>
                      </a:r>
                      <a:endParaRPr lang="en-US" sz="1400" b="1" dirty="0" smtClean="0">
                        <a:latin typeface="+mn-lt"/>
                        <a:ea typeface="Calibri"/>
                      </a:endParaRPr>
                    </a:p>
                    <a:p>
                      <a:pPr>
                        <a:tabLst>
                          <a:tab pos="2292350" algn="l"/>
                        </a:tabLst>
                      </a:pP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913-651-2537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913-775-0849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580-917-7331</a:t>
                      </a:r>
                      <a:endParaRPr lang="en-US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5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Mt Olive Lodge </a:t>
                      </a:r>
                      <a:r>
                        <a:rPr lang="en-US" sz="1400" b="1" baseline="0" dirty="0" smtClean="0"/>
                        <a:t>#3</a:t>
                      </a:r>
                    </a:p>
                    <a:p>
                      <a:r>
                        <a:rPr lang="en-US" sz="1400" b="1" baseline="0" dirty="0" smtClean="0"/>
                        <a:t>( </a:t>
                      </a:r>
                      <a:r>
                        <a:rPr lang="en-US" sz="1400" b="1" dirty="0" smtClean="0"/>
                        <a:t>Prince Hall Masons)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Walter McCullum</a:t>
                      </a:r>
                    </a:p>
                    <a:p>
                      <a:r>
                        <a:rPr lang="en-US" sz="1400" b="1" dirty="0" smtClean="0"/>
                        <a:t>Johnnie Wade  (Sec)</a:t>
                      </a:r>
                    </a:p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Wmccullum@stjoewireless.com</a:t>
                      </a:r>
                    </a:p>
                    <a:p>
                      <a:r>
                        <a:rPr lang="en-US" sz="1400" b="1" dirty="0" smtClean="0">
                          <a:hlinkClick r:id="rId10"/>
                        </a:rPr>
                        <a:t>pmwade32@yahoo.com</a:t>
                      </a:r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913-683-4675</a:t>
                      </a:r>
                    </a:p>
                    <a:p>
                      <a:r>
                        <a:rPr lang="en-US" sz="1400" b="1" dirty="0" smtClean="0"/>
                        <a:t>407-902-4731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03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NAACP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Joe Clark</a:t>
                      </a:r>
                    </a:p>
                    <a:p>
                      <a:r>
                        <a:rPr lang="en-US" sz="1400" b="1" dirty="0" smtClean="0"/>
                        <a:t>Wilbur</a:t>
                      </a:r>
                      <a:r>
                        <a:rPr lang="en-US" sz="1400" b="1" baseline="0" dirty="0" smtClean="0"/>
                        <a:t> Ferguson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hlinkClick r:id="rId11"/>
                        </a:rPr>
                        <a:t>joseph.clark@sbcglobal.net</a:t>
                      </a:r>
                      <a:r>
                        <a:rPr lang="en-US" sz="1400" b="1" dirty="0" smtClean="0"/>
                        <a:t> </a:t>
                      </a:r>
                    </a:p>
                    <a:p>
                      <a:r>
                        <a:rPr lang="en-US" sz="1400" b="1" dirty="0" smtClean="0">
                          <a:hlinkClick r:id="rId12"/>
                        </a:rPr>
                        <a:t>wilbur@kc.rr.com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913-680-8384</a:t>
                      </a:r>
                    </a:p>
                    <a:p>
                      <a:r>
                        <a:rPr lang="en-US" sz="1400" b="1" dirty="0" smtClean="0"/>
                        <a:t>913-306-1823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28600"/>
          <a:ext cx="8493895" cy="569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1854200"/>
                <a:gridCol w="2590800"/>
                <a:gridCol w="12548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POC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Phone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OES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Marcia Jackson, WM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Kimberly </a:t>
                      </a:r>
                      <a:r>
                        <a:rPr lang="en-US" sz="1400" b="1" baseline="0" dirty="0" smtClean="0"/>
                        <a:t>Reese (Sec)</a:t>
                      </a:r>
                      <a:endParaRPr lang="en-US" sz="1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marcia.jackson@dcf.ks.gov</a:t>
                      </a:r>
                    </a:p>
                    <a:p>
                      <a:r>
                        <a:rPr lang="en-US" sz="1400" b="1" dirty="0" smtClean="0"/>
                        <a:t>cupid302002@yahoo.com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913-680-2274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850-284-7121</a:t>
                      </a:r>
                    </a:p>
                    <a:p>
                      <a:endParaRPr lang="en-US" sz="1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Omega Psi Phi  (OII)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Cyrus Russ, Basileus</a:t>
                      </a:r>
                    </a:p>
                    <a:p>
                      <a:r>
                        <a:rPr lang="en-US" sz="1400" b="1" dirty="0" smtClean="0"/>
                        <a:t>Walter Williams</a:t>
                      </a:r>
                    </a:p>
                    <a:p>
                      <a:endParaRPr lang="en-US" sz="1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ckrdpg94@gmail.com</a:t>
                      </a:r>
                    </a:p>
                    <a:p>
                      <a:r>
                        <a:rPr lang="en-US" sz="1400" b="1" dirty="0" smtClean="0"/>
                        <a:t>wwilli3525@aol.com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337-540-3453</a:t>
                      </a:r>
                    </a:p>
                    <a:p>
                      <a:r>
                        <a:rPr lang="en-US" sz="1400" b="1" dirty="0" smtClean="0"/>
                        <a:t>913-547-2550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Phi Beta Sigma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VACANT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VACANT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VACANT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Richard</a:t>
                      </a:r>
                      <a:r>
                        <a:rPr lang="en-US" sz="1400" b="1" baseline="0" dirty="0" smtClean="0"/>
                        <a:t> Allen Cultural  Center and Museum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Edna Wagner</a:t>
                      </a:r>
                      <a:endParaRPr lang="en-US" sz="1400" b="1" baseline="0" dirty="0" smtClean="0"/>
                    </a:p>
                    <a:p>
                      <a:r>
                        <a:rPr lang="en-US" sz="1400" b="1" baseline="0" dirty="0" smtClean="0"/>
                        <a:t>Rik E Jackson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 mrsednawagner@gmail.com</a:t>
                      </a:r>
                    </a:p>
                    <a:p>
                      <a:r>
                        <a:rPr lang="en-US" sz="1400" b="1" dirty="0" smtClean="0"/>
                        <a:t>Jikrackson@yahoo.com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703-203-0153</a:t>
                      </a:r>
                    </a:p>
                    <a:p>
                      <a:r>
                        <a:rPr lang="en-US" sz="1400" b="1" dirty="0" smtClean="0"/>
                        <a:t>913-240-5359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ROCKS, Inc.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VACANT</a:t>
                      </a:r>
                    </a:p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VACANT</a:t>
                      </a:r>
                    </a:p>
                    <a:p>
                      <a:endParaRPr lang="en-US" sz="1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VACANT</a:t>
                      </a:r>
                    </a:p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Sigma Gamma Rho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VACANT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VACANT</a:t>
                      </a:r>
                    </a:p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VACANT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The Socialite Club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Louise Turner</a:t>
                      </a:r>
                    </a:p>
                    <a:p>
                      <a:r>
                        <a:rPr lang="en-US" sz="1400" b="1" dirty="0" smtClean="0"/>
                        <a:t> Cheryl Mills (Sec)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hlinkClick r:id="rId2"/>
                        </a:rPr>
                        <a:t>misslou1@sbcglobal.net</a:t>
                      </a:r>
                      <a:r>
                        <a:rPr lang="en-US" sz="1400" b="1" dirty="0" smtClean="0"/>
                        <a:t> </a:t>
                      </a:r>
                    </a:p>
                    <a:p>
                      <a:r>
                        <a:rPr lang="en-US" sz="1400" b="1" dirty="0" smtClean="0">
                          <a:hlinkClick r:id="rId3"/>
                        </a:rPr>
                        <a:t>vmills@kc.rr.com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913-306-6497</a:t>
                      </a:r>
                    </a:p>
                    <a:p>
                      <a:r>
                        <a:rPr lang="en-US" sz="1400" b="1" dirty="0" smtClean="0"/>
                        <a:t>913-269-8738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Zeta Phi Beta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Stephanie Jackson</a:t>
                      </a:r>
                    </a:p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 smj102202@yahoo.com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706-718-5558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VFW Post 12003</a:t>
                      </a:r>
                    </a:p>
                    <a:p>
                      <a:endParaRPr lang="en-US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 Felix Sanchez</a:t>
                      </a:r>
                    </a:p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u="sng" kern="1200" dirty="0" smtClean="0">
                          <a:solidFill>
                            <a:srgbClr val="0000FF"/>
                          </a:solidFill>
                          <a:latin typeface="+mn-lt"/>
                          <a:ea typeface="Calibri"/>
                          <a:cs typeface="+mn-cs"/>
                          <a:hlinkClick r:id="rId4"/>
                        </a:rPr>
                        <a:t>Fsanchez1@kc.rr.com</a:t>
                      </a:r>
                      <a:endParaRPr lang="en-US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Times New Roman"/>
                        </a:rPr>
                        <a:t>316-253-1050</a:t>
                      </a:r>
                      <a:endParaRPr lang="en-US" sz="1400" b="1" dirty="0" smtClean="0"/>
                    </a:p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7825-636B-46E1-B4B1-97AC5F533CB7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02F1A-734A-4142-9B61-F24975C0F01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59BDE0-EAC8-4B9D-818E-0227445D0E02}" type="datetime1">
              <a:rPr lang="en-US" smtClean="0"/>
              <a:pPr>
                <a:defRPr/>
              </a:pPr>
              <a:t>5/6/2015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D9A64-E31A-413D-A05B-7D84D037147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28600"/>
          <a:ext cx="8493895" cy="469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1854200"/>
                <a:gridCol w="2514600"/>
                <a:gridCol w="13310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POC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Phone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VFW  Post 56 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Dallas Eubanks, President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Dallas.l.eubanks@gmail.com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913-684-4566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Bonafide</a:t>
                      </a:r>
                      <a:r>
                        <a:rPr lang="en-US" sz="1400" b="1" dirty="0" smtClean="0"/>
                        <a:t> Women of God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</a:rPr>
                        <a:t>Rozann Clayton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Rozann.Clayton@va.gov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913-306-3028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CSO President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n-lt"/>
                        </a:rPr>
                        <a:t>Ron Coaxum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rcoaxum@kc.rr.com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913-240-1908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CSO Vice President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baseline="0" dirty="0" smtClean="0"/>
                        <a:t>Richard Jackson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Jikrackson@yahoo.com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913-240-5359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CSO Treasurer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Marcia Jackson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marcia.jackson@dcf.ks.gov</a:t>
                      </a:r>
                    </a:p>
                    <a:p>
                      <a:endParaRPr lang="en-US" sz="1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913-680-2274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CSO</a:t>
                      </a:r>
                      <a:r>
                        <a:rPr lang="en-US" sz="1400" b="1" baseline="0" dirty="0" smtClean="0"/>
                        <a:t> Secretary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Laura Coaxum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lcoaxum@kc.rr.com</a:t>
                      </a:r>
                    </a:p>
                    <a:p>
                      <a:endParaRPr lang="en-US" sz="1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913-306-2011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CSO</a:t>
                      </a:r>
                      <a:r>
                        <a:rPr lang="en-US" sz="1400" b="1" baseline="0" dirty="0" smtClean="0"/>
                        <a:t> Information Officers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VACANT</a:t>
                      </a:r>
                    </a:p>
                    <a:p>
                      <a:r>
                        <a:rPr lang="en-US" sz="1400" b="1" dirty="0" smtClean="0"/>
                        <a:t>Ann Moss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VACANT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smtClean="0">
                          <a:hlinkClick r:id="rId2"/>
                        </a:rPr>
                        <a:t>annsmoss@hotmail.com</a:t>
                      </a:r>
                      <a:endParaRPr lang="en-US" sz="1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VACANT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 913-704-8494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CSO Chaplain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Rev. Joann Uitenham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baseline="0" dirty="0" smtClean="0">
                          <a:hlinkClick r:id="rId3"/>
                        </a:rPr>
                        <a:t>Joann.Uitenham@us.army.mil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913-775-0849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CSO Caterer/Decorator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Debbie</a:t>
                      </a:r>
                      <a:r>
                        <a:rPr lang="en-US" sz="1400" b="1" baseline="0" dirty="0" smtClean="0"/>
                        <a:t> Pixley-Clark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dpdance4life@gmail.com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913-306-4072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160">
                <a:tc>
                  <a:txBody>
                    <a:bodyPr/>
                    <a:lstStyle/>
                    <a:p>
                      <a:endParaRPr lang="en-US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1906</TotalTime>
  <Words>330</Words>
  <Application>Microsoft Office PowerPoint</Application>
  <PresentationFormat>On-screen Show (4:3)</PresentationFormat>
  <Paragraphs>173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190</cp:revision>
  <dcterms:created xsi:type="dcterms:W3CDTF">2013-12-30T14:36:10Z</dcterms:created>
  <dcterms:modified xsi:type="dcterms:W3CDTF">2015-05-06T18:40:24Z</dcterms:modified>
</cp:coreProperties>
</file>